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5" d="100"/>
          <a:sy n="75" d="100"/>
        </p:scale>
        <p:origin x="739"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16/02/2025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6324094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42</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68000" y="2808000"/>
            <a:ext cx="2879999" cy="720001"/>
          </a:xfrm>
          <a:prstGeom prst="rect">
            <a:avLst/>
          </a:prstGeom>
          <a:solidFill>
            <a:srgbClr val="4169E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a:solidFill>
                  <a:srgbClr val="FFFFFF"/>
                </a:solidFill>
              </a:rPr>
              <a:t>Dummy Timeline 1</a:t>
            </a:r>
          </a:p>
        </p:txBody>
      </p:sp>
      <p:sp>
        <p:nvSpPr>
          <p:cNvPr id="46" name="Rectangle 45"/>
          <p:cNvSpPr/>
          <p:nvPr/>
        </p:nvSpPr>
        <p:spPr>
          <a:xfrm>
            <a:off x="3348000" y="2808000"/>
            <a:ext cx="5759999" cy="720001"/>
          </a:xfrm>
          <a:prstGeom prst="rect">
            <a:avLst/>
          </a:prstGeom>
          <a:solidFill>
            <a:srgbClr val="4169E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a:solidFill>
                  <a:srgbClr val="FFFFFF"/>
                </a:solidFill>
              </a:rPr>
              <a:t>Dummy Timeline 2</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2.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35</TotalTime>
  <Words>2635</Words>
  <Application>Microsoft Office PowerPoint</Application>
  <PresentationFormat>Widescreen</PresentationFormat>
  <Paragraphs>432</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25</cp:revision>
  <dcterms:created xsi:type="dcterms:W3CDTF">2022-09-12T10:39:45Z</dcterms:created>
  <dcterms:modified xsi:type="dcterms:W3CDTF">2025-02-16T11:51:38Z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